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62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7" r:id="rId11"/>
    <p:sldId id="271" r:id="rId12"/>
    <p:sldId id="272" r:id="rId13"/>
    <p:sldId id="273" r:id="rId14"/>
    <p:sldId id="275" r:id="rId15"/>
    <p:sldId id="276" r:id="rId16"/>
    <p:sldId id="278" r:id="rId17"/>
    <p:sldId id="284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614" autoAdjust="0"/>
    <p:restoredTop sz="87214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" y="0"/>
            <a:ext cx="18288000" cy="10287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16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skytm</cp:lastModifiedBy>
  <dcterms:modified xsi:type="dcterms:W3CDTF">2023-12-05T10:51:01.891</dcterms:modified>
  <cp:revision>75</cp:revision>
  <dc:title>Black White Simple Minimalist Functional Interview Job Presentation Template의 사본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